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2" r:id="rId5"/>
    <p:sldId id="263" r:id="rId6"/>
    <p:sldId id="269" r:id="rId7"/>
    <p:sldId id="270" r:id="rId8"/>
    <p:sldId id="271" r:id="rId9"/>
    <p:sldId id="281" r:id="rId10"/>
    <p:sldId id="287" r:id="rId11"/>
    <p:sldId id="259" r:id="rId12"/>
    <p:sldId id="260" r:id="rId13"/>
    <p:sldId id="261" r:id="rId14"/>
    <p:sldId id="264" r:id="rId15"/>
    <p:sldId id="265" r:id="rId16"/>
    <p:sldId id="266" r:id="rId17"/>
    <p:sldId id="267" r:id="rId18"/>
    <p:sldId id="268" r:id="rId19"/>
    <p:sldId id="282" r:id="rId20"/>
    <p:sldId id="283" r:id="rId21"/>
    <p:sldId id="284" r:id="rId22"/>
    <p:sldId id="285" r:id="rId23"/>
    <p:sldId id="286" r:id="rId24"/>
    <p:sldId id="288" r:id="rId25"/>
    <p:sldId id="290" r:id="rId26"/>
    <p:sldId id="291" r:id="rId27"/>
    <p:sldId id="292" r:id="rId28"/>
    <p:sldId id="272" r:id="rId29"/>
    <p:sldId id="276" r:id="rId30"/>
    <p:sldId id="273" r:id="rId31"/>
    <p:sldId id="280" r:id="rId32"/>
    <p:sldId id="274" r:id="rId33"/>
    <p:sldId id="275" r:id="rId34"/>
    <p:sldId id="277" r:id="rId35"/>
    <p:sldId id="279" r:id="rId36"/>
    <p:sldId id="278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5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1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0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1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0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3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7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5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7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4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AMSUNG\Desktop\TravelAgency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589" cy="5805264"/>
          </a:xfrm>
          <a:prstGeom prst="rect">
            <a:avLst/>
          </a:prstGeom>
          <a:noFill/>
          <a:effectLst>
            <a:outerShdw dist="50800" dir="5400000" algn="ctr" rotWithShape="0">
              <a:schemeClr val="bg1">
                <a:alpha val="9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AMSUNG\Desktop\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7564"/>
            <a:ext cx="3024336" cy="81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594928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김동욱 이형진 박윤성 김세동</a:t>
            </a:r>
            <a:endParaRPr lang="en-US" altLang="ko-KR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안주환 전문근 김민기 </a:t>
            </a:r>
            <a:r>
              <a:rPr lang="ko-KR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이유미</a:t>
            </a:r>
          </a:p>
        </p:txBody>
      </p:sp>
    </p:spTree>
    <p:extLst>
      <p:ext uri="{BB962C8B-B14F-4D97-AF65-F5344CB8AC3E}">
        <p14:creationId xmlns:p14="http://schemas.microsoft.com/office/powerpoint/2010/main" val="12594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617" y="116632"/>
            <a:ext cx="1800200" cy="7078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결제대기목록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관리자페이지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결제대기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980728"/>
            <a:ext cx="5184576" cy="56769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SUNG\Desktop\ppt사진\입금확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85950"/>
            <a:ext cx="2697162" cy="216024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580112" y="2049808"/>
            <a:ext cx="355984" cy="2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SAMSUNG\Desktop\ppt사진\입금완료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04" y="3933056"/>
            <a:ext cx="3036408" cy="2304256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7092280" y="335699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MSUNG\Desktop\ppt사진\동남아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6632"/>
            <a:ext cx="6773862" cy="6645275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067" y="138584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1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동남아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0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761" y="160492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2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  유럽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유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17" y="132251"/>
            <a:ext cx="6789738" cy="6553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0" y="188640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3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  미주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6" name="Picture 2" descr="C:\Users\SAMSUNG\Desktop\ppt사진\미주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13" y="130425"/>
            <a:ext cx="6721475" cy="65071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\Desktop\ppt사진\여행상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0" y="1556792"/>
            <a:ext cx="8594725" cy="4608512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8030" y="332656"/>
            <a:ext cx="3851922" cy="972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여행상품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상품가격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여행기간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여행도시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항공사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0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030" y="188640"/>
            <a:ext cx="2195738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일정표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 일정 안내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4" name="Picture 2" descr="C:\Users\SAMSUNG\Desktop\ppt사진\일정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9" y="1340768"/>
            <a:ext cx="8626475" cy="5184576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16632"/>
            <a:ext cx="2441783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관광정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 관광지 정보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8" name="Picture 2" descr="C:\Users\SAMSUNG\Desktop\ppt사진\관광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8" y="1161632"/>
            <a:ext cx="8564563" cy="5429417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88640"/>
            <a:ext cx="2729815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여행참고사항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유의사항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여행참고사항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3" y="1268760"/>
            <a:ext cx="8588375" cy="5040560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88640"/>
            <a:ext cx="3305879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해외여행 안전정보</a:t>
            </a: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여행금지제도 및 금지국가 현황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6" name="Picture 2" descr="C:\Users\SAMSUNG\Desktop\ppt사진\해외여행안전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" y="1268760"/>
            <a:ext cx="8588375" cy="5184576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88640"/>
            <a:ext cx="2297767" cy="46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예약하기</a:t>
            </a:r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6" name="Picture 2" descr="C:\Users\SAMSUNG\Desktop\ppt사진\예약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594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1960" y="3861048"/>
            <a:ext cx="792088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1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\Desktop\회원가입동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54" y="690869"/>
            <a:ext cx="6408712" cy="606425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SUNG\Desktop\ppt사진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1" y="0"/>
            <a:ext cx="3238560" cy="612000"/>
          </a:xfrm>
          <a:prstGeom prst="rect">
            <a:avLst/>
          </a:prstGeom>
          <a:noFill/>
          <a:ln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91" y="116632"/>
            <a:ext cx="2009735" cy="46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결제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창</a:t>
            </a:r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50" name="Picture 2" descr="C:\Users\SAMSUNG\Desktop\ppt사진\결제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9" y="640615"/>
            <a:ext cx="8162527" cy="149224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SUNG\Desktop\ppt사진\결제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3" y="2113383"/>
            <a:ext cx="8130613" cy="4627985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3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791" y="116632"/>
            <a:ext cx="2298985" cy="432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결제정보</a:t>
            </a:r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6" name="Picture 4" descr="C:\Users\SAMSUNG\Desktop\ppt사진\결제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2" y="764704"/>
            <a:ext cx="4243200" cy="5544616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16016" y="3537012"/>
            <a:ext cx="4892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SAMSUNG\Desktop\ppt사진\결제 경고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2852936"/>
            <a:ext cx="3492316" cy="1800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75856" y="5805264"/>
            <a:ext cx="64807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32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44827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-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예약확인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8" name="Picture 2" descr="C:\Users\SAMSUNG\Desktop\ppt사진\예약확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94724"/>
            <a:ext cx="8890654" cy="5714595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8432" y="5373216"/>
            <a:ext cx="1779511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05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316835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기본정보변경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6" name="Picture 2" descr="C:\Users\SAMSUNG\Desktop\ppt사진\기본정보변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424936" cy="5832648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8144" y="5148065"/>
            <a:ext cx="483367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3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16835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기본정보변경 </a:t>
            </a:r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70" name="Picture 2" descr="C:\Users\SAMSUNG\Desktop\ppt사진\기본정보입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0" y="692696"/>
            <a:ext cx="5598166" cy="5904656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911451" y="3501008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SAMSUNG\Desktop\ppt사진\정보변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40311"/>
            <a:ext cx="2646900" cy="1740817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1841" y="6165304"/>
            <a:ext cx="716023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89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952328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비밀번호변경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194" name="Picture 2" descr="C:\Users\SAMSUNG\Desktop\ppt사진\비밀번호 변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66104"/>
            <a:ext cx="8280920" cy="333896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4317358" y="422108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SAMSUNG\Desktop\ppt사진\비번변경 확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789" y="4653136"/>
            <a:ext cx="2883170" cy="191630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65229" y="3501008"/>
            <a:ext cx="1066811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27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096344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여권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비자 관리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218" name="Picture 2" descr="C:\Users\SAMSUNG\Desktop\ppt사진\여권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856984" cy="352839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AMSUNG\Desktop\ppt사진\여권확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42" y="4797152"/>
            <a:ext cx="3168352" cy="1800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4453339" y="4296849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32040" y="3212976"/>
            <a:ext cx="100811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40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44827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회원탈퇴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42" name="Picture 2" descr="C:\Users\SAMSUNG\Desktop\ppt사진\회원탈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667055" cy="388843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AMSUNG\Desktop\ppt사진\탈퇴확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2" y="4981120"/>
            <a:ext cx="3803079" cy="1767529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4541110" y="4631635"/>
            <a:ext cx="330707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3356992"/>
            <a:ext cx="792088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91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hub\이유미\DB관계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5800"/>
            <a:ext cx="8879975" cy="591155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1584176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DB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관계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14258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16024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글쓰기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14" name="Picture 2" descr="C:\Users\SAMSUNG\Desktop\ppt사진\공지사항 글쓰기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4736"/>
            <a:ext cx="4104456" cy="545856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4427984" y="3180751"/>
            <a:ext cx="327309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83768" y="5589240"/>
            <a:ext cx="360040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C:\Users\SAMSUNG\Desktop\ppt사진\공지사항 글쓰기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618609"/>
            <a:ext cx="4104455" cy="5440478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MSUNG\Desktop\ppt사진\회원정보입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476351"/>
            <a:ext cx="8474075" cy="628650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SUNG\Desktop\ppt사진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1" y="-5219"/>
            <a:ext cx="3025776" cy="4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1944216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목록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290" name="Picture 2" descr="C:\Users\SAMSUNG\Desktop\ppt사진\공지사항 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568952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16024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글 검색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7" name="Picture 3" descr="C:\Users\SAMSUNG\Desktop\ppt사진\공지사항 글검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424936" cy="532859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72200" y="5432328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016224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글쓰기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4338" name="Picture 2" descr="C:\Users\SAMSUNG\Desktop\ppt사진\상담문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6" y="692696"/>
            <a:ext cx="4102021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432040" y="3245396"/>
            <a:ext cx="355984" cy="2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83768" y="5758288"/>
            <a:ext cx="360040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 descr="C:\Users\SAMSUNG\Desktop\ppt사진\상담문의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1" y="668152"/>
            <a:ext cx="4102020" cy="56336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522" y="116632"/>
            <a:ext cx="1857198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상담  답변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6386" name="Picture 2" descr="C:\Users\SAMSUNG\Desktop\ppt사진\문의 답변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5" y="810546"/>
            <a:ext cx="4094923" cy="549877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416016" y="3245396"/>
            <a:ext cx="355984" cy="2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40359" y="5910982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74" name="Picture 2" descr="C:\Users\SAMSUNG\Desktop\ppt사진\답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33" y="781982"/>
            <a:ext cx="4094924" cy="549833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18722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목록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364" name="Picture 4" descr="C:\Users\SAMSUNG\Desktop\ppt사진\상담문의 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3"/>
            <a:ext cx="8712968" cy="5472609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08823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상담 글 검색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상담글 검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2" y="764704"/>
            <a:ext cx="8615530" cy="54006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5445224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24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100811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검색창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00" name="Picture 4" descr="C:\Users\SAMSUNG\Desktop\ppt사진\검색바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2" y="821866"/>
            <a:ext cx="4725999" cy="66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SAMSUNG\Desktop\ppt사진\검색결과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2395"/>
            <a:ext cx="5220072" cy="498073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SAMSUNG\Desktop\ppt사진\검색경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51" y="3429000"/>
            <a:ext cx="2720975" cy="1800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4" y="293127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309" y="928536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6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MSUNG\Desktop\ppt사진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7" y="188640"/>
            <a:ext cx="3094038" cy="4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MSUNG\Desktop\ppt사진\회원가입완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6" y="764704"/>
            <a:ext cx="8828495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SUNG\Desktop\ppt사진\로그인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69275" cy="55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909" y="268152"/>
            <a:ext cx="108012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로그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</a:p>
        </p:txBody>
      </p:sp>
    </p:spTree>
    <p:extLst>
      <p:ext uri="{BB962C8B-B14F-4D97-AF65-F5344CB8AC3E}">
        <p14:creationId xmlns:p14="http://schemas.microsoft.com/office/powerpoint/2010/main" val="35551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9" y="268152"/>
            <a:ext cx="1830827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194" name="Picture 2" descr="C:\Users\SAMSUNG\Desktop\ppt사진\아이디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1" y="1052736"/>
            <a:ext cx="5548671" cy="4104456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AMSUNG\Desktop\ppt사진\아이디찾기경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69" y="2996952"/>
            <a:ext cx="2041525" cy="15922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87474" y="2492896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9" y="268152"/>
            <a:ext cx="19748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비밀번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호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찾기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218" name="Picture 2" descr="C:\Users\SAMSUNG\Desktop\ppt사진\비밀번호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1" y="980729"/>
            <a:ext cx="5547600" cy="414590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SUNG\Desktop\ppt사진\아이디찾기경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69" y="3429000"/>
            <a:ext cx="2041525" cy="15922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AMSUNG\Desktop\ppt사진\비밀번호경고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69" y="1445543"/>
            <a:ext cx="2041525" cy="1608137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57668" y="908720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8" y="268152"/>
            <a:ext cx="247890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비밀번</a:t>
            </a:r>
            <a:r>
              <a:rPr lang="ko-KR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호</a:t>
            </a:r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찾기 완료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42" name="Picture 2" descr="C:\Users\SAMSUNG\Desktop\ppt사진\비번찾기완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5" y="980728"/>
            <a:ext cx="8001000" cy="468052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8152"/>
            <a:ext cx="1614804" cy="70788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추가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70" name="Picture 2" descr="C:\Users\SAMSUNG\Desktop\ppt사진\패키지 추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67" y="101753"/>
            <a:ext cx="6553200" cy="671162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77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160</Words>
  <Application>Microsoft Office PowerPoint</Application>
  <PresentationFormat>화면 슬라이드 쇼(4:3)</PresentationFormat>
  <Paragraphs>62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29</cp:revision>
  <dcterms:created xsi:type="dcterms:W3CDTF">2017-03-30T05:59:16Z</dcterms:created>
  <dcterms:modified xsi:type="dcterms:W3CDTF">2017-04-03T06:10:32Z</dcterms:modified>
</cp:coreProperties>
</file>